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6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7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aperBackingColor.jpg"/>
          <p:cNvPicPr>
            <a:picLocks noChangeAspect="1"/>
          </p:cNvPicPr>
          <p:nvPr/>
        </p:nvPicPr>
        <p:blipFill>
          <a:blip r:embed="rId2"/>
          <a:srcRect l="469" t="13915"/>
          <a:stretch>
            <a:fillRect/>
          </a:stretch>
        </p:blipFill>
        <p:spPr>
          <a:xfrm>
            <a:off x="1613903" y="699248"/>
            <a:ext cx="5916194" cy="3837694"/>
          </a:xfrm>
          <a:prstGeom prst="rect">
            <a:avLst/>
          </a:prstGeom>
          <a:solidFill>
            <a:srgbClr val="FFFFFF">
              <a:shade val="85000"/>
            </a:srgbClr>
          </a:solidFill>
          <a:ln w="22225" cap="sq">
            <a:solidFill>
              <a:srgbClr val="FDFDFD"/>
            </a:solidFill>
            <a:miter lim="800000"/>
          </a:ln>
          <a:effectLst>
            <a:outerShdw blurRad="57150" dist="37500" dir="7560000" sy="98000" kx="80000" ky="63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C685-B56C-7345-B630-BD5E858A3C45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C75E-F0BB-9C4A-B751-E53F84F432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569" y="1143000"/>
            <a:ext cx="5724862" cy="184696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69" y="2994212"/>
            <a:ext cx="5724862" cy="1007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90000"/>
              <a:buFont typeface="Wingdings" pitchFamily="2" charset="2"/>
              <a:buNone/>
              <a:defRPr sz="2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C685-B56C-7345-B630-BD5E858A3C45}" type="datetimeFigureOut">
              <a:rPr lang="en-US" smtClean="0"/>
              <a:t>7/31/14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C75E-F0BB-9C4A-B751-E53F84F4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C685-B56C-7345-B630-BD5E858A3C45}" type="datetimeFigureOut">
              <a:rPr lang="en-US" smtClean="0"/>
              <a:t>7/31/14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C75E-F0BB-9C4A-B751-E53F84F4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63" y="1143000"/>
            <a:ext cx="3807662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199" y="605118"/>
            <a:ext cx="3776472" cy="556549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363" y="2618815"/>
            <a:ext cx="3807662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C685-B56C-7345-B630-BD5E858A3C45}" type="datetimeFigureOut">
              <a:rPr lang="en-US" smtClean="0"/>
              <a:t>7/31/14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C75E-F0BB-9C4A-B751-E53F84F4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C685-B56C-7345-B630-BD5E858A3C45}" type="datetimeFigureOut">
              <a:rPr lang="en-US" smtClean="0"/>
              <a:t>7/31/14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C75E-F0BB-9C4A-B751-E53F84F4320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pictureCaptionBacking.png"/>
          <p:cNvPicPr>
            <a:picLocks noChangeAspect="1"/>
          </p:cNvPicPr>
          <p:nvPr/>
        </p:nvPicPr>
        <p:blipFill>
          <a:blip r:embed="rId2"/>
          <a:srcRect l="52272" t="8889" r="5152" b="16566"/>
          <a:stretch>
            <a:fillRect/>
          </a:stretch>
        </p:blipFill>
        <p:spPr>
          <a:xfrm>
            <a:off x="4594412" y="663388"/>
            <a:ext cx="3893127" cy="511232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25487" y="1143000"/>
            <a:ext cx="3792537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487" y="2618815"/>
            <a:ext cx="3792537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29938" y="864971"/>
            <a:ext cx="3422075" cy="47091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487" y="462896"/>
            <a:ext cx="7718425" cy="828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9" y="1598613"/>
            <a:ext cx="7718424" cy="45720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C685-B56C-7345-B630-BD5E858A3C45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C75E-F0BB-9C4A-B751-E53F84F4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685801"/>
            <a:ext cx="1066800" cy="5484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8" y="685757"/>
            <a:ext cx="6437312" cy="548222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C685-B56C-7345-B630-BD5E858A3C45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C75E-F0BB-9C4A-B751-E53F84F4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4C4D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2598360" cy="936526"/>
          </a:xfrm>
          <a:prstGeom prst="rect">
            <a:avLst/>
          </a:prstGeom>
        </p:spPr>
        <p:txBody>
          <a:bodyPr/>
          <a:lstStyle>
            <a:lvl1pPr algn="l">
              <a:lnSpc>
                <a:spcPct val="80000"/>
              </a:lnSpc>
              <a:defRPr sz="3200" b="0" i="0">
                <a:solidFill>
                  <a:srgbClr val="A6D5EE"/>
                </a:solidFill>
                <a:latin typeface="Helvetica Neue Medium"/>
                <a:cs typeface="Helvetica Neue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63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0"/>
          <p:cNvSpPr>
            <a:spLocks noGrp="1"/>
          </p:cNvSpPr>
          <p:nvPr>
            <p:ph sz="quarter" idx="11" hasCustomPrompt="1"/>
          </p:nvPr>
        </p:nvSpPr>
        <p:spPr>
          <a:xfrm>
            <a:off x="329320" y="1268760"/>
            <a:ext cx="2446932" cy="1835579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800" b="0" i="0">
                <a:solidFill>
                  <a:srgbClr val="43ACDA"/>
                </a:solidFill>
                <a:latin typeface="Helvetica Neue Medium"/>
                <a:cs typeface="Helvetica Neue Medium"/>
              </a:defRPr>
            </a:lvl1pPr>
            <a:lvl2pPr marL="457200" indent="0" algn="r">
              <a:buNone/>
              <a:defRPr sz="1600" b="0" i="0">
                <a:solidFill>
                  <a:srgbClr val="4C4D50"/>
                </a:solidFill>
                <a:latin typeface="Helvetica Neue"/>
                <a:cs typeface="Helvetica Neue"/>
              </a:defRPr>
            </a:lvl2pPr>
            <a:lvl3pPr marL="914400" indent="0" algn="r">
              <a:buNone/>
              <a:defRPr sz="1400" b="0" i="0">
                <a:solidFill>
                  <a:srgbClr val="4C4D50"/>
                </a:solidFill>
                <a:latin typeface="Helvetica Neue"/>
                <a:cs typeface="Helvetica Neue"/>
              </a:defRPr>
            </a:lvl3pPr>
            <a:lvl4pPr marL="1371600" indent="0" algn="r">
              <a:buNone/>
              <a:defRPr sz="1200" b="0" i="0">
                <a:solidFill>
                  <a:srgbClr val="4C4D50"/>
                </a:solidFill>
                <a:latin typeface="Helvetica Neue"/>
                <a:cs typeface="Helvetica Neue"/>
              </a:defRPr>
            </a:lvl4pPr>
            <a:lvl5pPr marL="1828800" indent="0" algn="r">
              <a:buNone/>
              <a:defRPr sz="1200" b="0" i="0">
                <a:solidFill>
                  <a:srgbClr val="4C4D50"/>
                </a:solidFill>
                <a:latin typeface="Helvetica Neue"/>
                <a:cs typeface="Helvetica Neue"/>
              </a:defRPr>
            </a:lvl5pPr>
          </a:lstStyle>
          <a:p>
            <a:pPr lvl="0"/>
            <a:r>
              <a:rPr lang="en-CA" dirty="0" smtClean="0"/>
              <a:t>Subtitle</a:t>
            </a:r>
            <a:endParaRPr lang="en-US" dirty="0"/>
          </a:p>
        </p:txBody>
      </p:sp>
      <p:sp>
        <p:nvSpPr>
          <p:cNvPr id="12" name="Content Placeholder 20"/>
          <p:cNvSpPr>
            <a:spLocks noGrp="1"/>
          </p:cNvSpPr>
          <p:nvPr>
            <p:ph sz="quarter" idx="12" hasCustomPrompt="1"/>
          </p:nvPr>
        </p:nvSpPr>
        <p:spPr>
          <a:xfrm>
            <a:off x="2777872" y="1268760"/>
            <a:ext cx="5070728" cy="413904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3ACDA"/>
                </a:solidFill>
                <a:latin typeface="Helvetica Neue"/>
                <a:cs typeface="Helvetica Neue"/>
              </a:defRPr>
            </a:lvl1pPr>
            <a:lvl2pPr marL="0" indent="0">
              <a:buNone/>
              <a:defRPr sz="1600" b="0" i="0">
                <a:solidFill>
                  <a:srgbClr val="43ACDA"/>
                </a:solidFill>
                <a:latin typeface="Helvetica Neue Medium"/>
                <a:cs typeface="Helvetica Neue Medium"/>
              </a:defRPr>
            </a:lvl2pPr>
            <a:lvl3pPr marL="914400" indent="0">
              <a:buNone/>
              <a:defRPr sz="1400" b="0" i="0">
                <a:solidFill>
                  <a:srgbClr val="4C4D50"/>
                </a:solidFill>
                <a:latin typeface="Helvetica Neue"/>
                <a:cs typeface="Helvetica Neue"/>
              </a:defRPr>
            </a:lvl3pPr>
            <a:lvl4pPr marL="1371600" indent="0">
              <a:buNone/>
              <a:defRPr sz="1200" b="0" i="0">
                <a:solidFill>
                  <a:srgbClr val="4C4D50"/>
                </a:solidFill>
                <a:latin typeface="Helvetica Neue"/>
                <a:cs typeface="Helvetica Neue"/>
              </a:defRPr>
            </a:lvl4pPr>
            <a:lvl5pPr marL="1828800" indent="0">
              <a:buNone/>
              <a:defRPr sz="1200" b="0" i="0">
                <a:solidFill>
                  <a:srgbClr val="4C4D50"/>
                </a:solidFill>
                <a:latin typeface="Helvetica Neue"/>
                <a:cs typeface="Helvetica Neue"/>
              </a:defRPr>
            </a:lvl5pPr>
          </a:lstStyle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143508" y="6559829"/>
            <a:ext cx="2160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 userDrawn="1"/>
        </p:nvSpPr>
        <p:spPr>
          <a:xfrm>
            <a:off x="35496" y="6551766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CC6B85AC-A1C6-794F-BA72-953AEEF581DD}" type="slidenum">
              <a:rPr lang="en-US" sz="1100" b="0" i="0" smtClean="0">
                <a:solidFill>
                  <a:schemeClr val="bg1">
                    <a:lumMod val="65000"/>
                  </a:schemeClr>
                </a:solidFill>
                <a:latin typeface="Helvetica Neue Light"/>
                <a:cs typeface="Helvetica Neue Light"/>
              </a:rPr>
              <a:pPr algn="ctr"/>
              <a:t>‹#›</a:t>
            </a:fld>
            <a:endParaRPr lang="en-US" sz="1100" b="0" i="0" dirty="0">
              <a:solidFill>
                <a:schemeClr val="bg1">
                  <a:lumMod val="65000"/>
                </a:schemeClr>
              </a:solidFill>
              <a:latin typeface="Helvetica Neue Light"/>
              <a:cs typeface="Helvetica Neue Light"/>
            </a:endParaRPr>
          </a:p>
        </p:txBody>
      </p:sp>
      <p:sp>
        <p:nvSpPr>
          <p:cNvPr id="9" name="Title 4"/>
          <p:cNvSpPr>
            <a:spLocks noGrp="1"/>
          </p:cNvSpPr>
          <p:nvPr>
            <p:ph type="title" hasCustomPrompt="1"/>
          </p:nvPr>
        </p:nvSpPr>
        <p:spPr>
          <a:xfrm>
            <a:off x="329320" y="321693"/>
            <a:ext cx="5976664" cy="120707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ct val="80000"/>
              </a:lnSpc>
              <a:defRPr sz="2800" b="0" i="0">
                <a:solidFill>
                  <a:srgbClr val="7F7F7F"/>
                </a:solidFill>
                <a:latin typeface="Helvetica Neue Medium"/>
                <a:cs typeface="Helvetica Neue Medium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98621" y="6263796"/>
            <a:ext cx="557784" cy="44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42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79512" y="908720"/>
            <a:ext cx="8784976" cy="489676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C4D50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143508" y="6559829"/>
            <a:ext cx="2160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35496" y="6551766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CC6B85AC-A1C6-794F-BA72-953AEEF581DD}" type="slidenum">
              <a:rPr lang="en-US" sz="1100" b="0" i="0" smtClean="0">
                <a:solidFill>
                  <a:schemeClr val="bg1">
                    <a:lumMod val="65000"/>
                  </a:schemeClr>
                </a:solidFill>
                <a:latin typeface="Helvetica Neue Light"/>
                <a:cs typeface="Helvetica Neue Light"/>
              </a:rPr>
              <a:pPr algn="ctr"/>
              <a:t>‹#›</a:t>
            </a:fld>
            <a:endParaRPr lang="en-US" sz="1100" b="0" i="0" dirty="0">
              <a:solidFill>
                <a:schemeClr val="bg1">
                  <a:lumMod val="65000"/>
                </a:schemeClr>
              </a:solidFill>
              <a:latin typeface="Helvetica Neue Light"/>
              <a:cs typeface="Helvetica Neue Light"/>
            </a:endParaRPr>
          </a:p>
        </p:txBody>
      </p:sp>
      <p:sp>
        <p:nvSpPr>
          <p:cNvPr id="7" name="Title 4"/>
          <p:cNvSpPr>
            <a:spLocks noGrp="1"/>
          </p:cNvSpPr>
          <p:nvPr>
            <p:ph type="title" hasCustomPrompt="1"/>
          </p:nvPr>
        </p:nvSpPr>
        <p:spPr>
          <a:xfrm>
            <a:off x="329320" y="321693"/>
            <a:ext cx="5976664" cy="120707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ct val="80000"/>
              </a:lnSpc>
              <a:defRPr sz="2800" b="0" i="0">
                <a:solidFill>
                  <a:srgbClr val="7F7F7F"/>
                </a:solidFill>
                <a:latin typeface="Helvetica Neue Medium"/>
                <a:cs typeface="Helvetica Neue Medium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98621" y="6263796"/>
            <a:ext cx="557784" cy="44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2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4"/>
          <p:cNvSpPr>
            <a:spLocks noGrp="1"/>
          </p:cNvSpPr>
          <p:nvPr>
            <p:ph type="title" hasCustomPrompt="1"/>
          </p:nvPr>
        </p:nvSpPr>
        <p:spPr>
          <a:xfrm>
            <a:off x="179512" y="133698"/>
            <a:ext cx="5976664" cy="120707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ct val="80000"/>
              </a:lnSpc>
              <a:defRPr sz="2800" b="0" i="0">
                <a:solidFill>
                  <a:srgbClr val="7F7F7F"/>
                </a:solidFill>
                <a:latin typeface="Helvetica Neue Medium"/>
                <a:cs typeface="Helvetica Neue Medium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143508" y="6559829"/>
            <a:ext cx="2160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 userDrawn="1"/>
        </p:nvSpPr>
        <p:spPr>
          <a:xfrm>
            <a:off x="35496" y="6551766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CC6B85AC-A1C6-794F-BA72-953AEEF581DD}" type="slidenum">
              <a:rPr lang="en-US" sz="1100" b="0" i="0" smtClean="0">
                <a:solidFill>
                  <a:schemeClr val="bg1">
                    <a:lumMod val="65000"/>
                  </a:schemeClr>
                </a:solidFill>
                <a:latin typeface="Helvetica Neue Light"/>
                <a:cs typeface="Helvetica Neue Light"/>
              </a:rPr>
              <a:pPr algn="ctr"/>
              <a:t>‹#›</a:t>
            </a:fld>
            <a:endParaRPr lang="en-US" sz="1100" b="0" i="0" dirty="0">
              <a:solidFill>
                <a:schemeClr val="bg1">
                  <a:lumMod val="65000"/>
                </a:schemeClr>
              </a:solidFill>
              <a:latin typeface="Helvetica Neue Light"/>
              <a:cs typeface="Helvetica Neue Light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98621" y="6263796"/>
            <a:ext cx="557784" cy="44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27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C685-B56C-7345-B630-BD5E858A3C45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C75E-F0BB-9C4A-B751-E53F84F4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>
            <a:spLocks noGrp="1"/>
          </p:cNvSpPr>
          <p:nvPr>
            <p:ph type="title" hasCustomPrompt="1"/>
          </p:nvPr>
        </p:nvSpPr>
        <p:spPr>
          <a:xfrm>
            <a:off x="179512" y="133698"/>
            <a:ext cx="5976664" cy="120707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ct val="80000"/>
              </a:lnSpc>
              <a:defRPr sz="2800" b="0" i="0">
                <a:solidFill>
                  <a:srgbClr val="7F7F7F"/>
                </a:solidFill>
                <a:latin typeface="Helvetica Neue Medium"/>
                <a:cs typeface="Helvetica Neue Medium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43508" y="6559829"/>
            <a:ext cx="2160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35496" y="6551766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CC6B85AC-A1C6-794F-BA72-953AEEF581DD}" type="slidenum">
              <a:rPr lang="en-US" sz="1100" b="0" i="0" smtClean="0">
                <a:solidFill>
                  <a:schemeClr val="bg1">
                    <a:lumMod val="65000"/>
                  </a:schemeClr>
                </a:solidFill>
                <a:latin typeface="Helvetica Neue Light"/>
                <a:cs typeface="Helvetica Neue Light"/>
              </a:rPr>
              <a:pPr algn="ctr"/>
              <a:t>‹#›</a:t>
            </a:fld>
            <a:endParaRPr lang="en-US" sz="1100" b="0" i="0" dirty="0">
              <a:solidFill>
                <a:schemeClr val="bg1">
                  <a:lumMod val="65000"/>
                </a:schemeClr>
              </a:solidFill>
              <a:latin typeface="Helvetica Neue Light"/>
              <a:cs typeface="Helvetica Neue Light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98621" y="6263796"/>
            <a:ext cx="557784" cy="44196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179512" y="1556792"/>
            <a:ext cx="8219109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Clr>
                <a:srgbClr val="43ACDA"/>
              </a:buClr>
              <a:buFont typeface="Lucida Grande"/>
              <a:buChar char="+"/>
            </a:pPr>
            <a:r>
              <a:rPr lang="en-US" sz="2800" b="0" i="0" dirty="0" err="1" smtClean="0">
                <a:solidFill>
                  <a:srgbClr val="4C4D50"/>
                </a:solidFill>
                <a:latin typeface="Helvetica Neue"/>
                <a:cs typeface="Helvetica Neue"/>
              </a:rPr>
              <a:t>Lorem</a:t>
            </a:r>
            <a:r>
              <a:rPr lang="en-US" sz="2800" b="0" i="0" baseline="0" dirty="0" smtClean="0">
                <a:solidFill>
                  <a:srgbClr val="4C4D50"/>
                </a:solidFill>
                <a:latin typeface="Helvetica Neue"/>
                <a:cs typeface="Helvetica Neue"/>
              </a:rPr>
              <a:t> </a:t>
            </a:r>
            <a:r>
              <a:rPr lang="en-US" sz="2800" b="0" i="0" baseline="0" dirty="0" err="1" smtClean="0">
                <a:solidFill>
                  <a:srgbClr val="4C4D50"/>
                </a:solidFill>
                <a:latin typeface="Helvetica Neue"/>
                <a:cs typeface="Helvetica Neue"/>
              </a:rPr>
              <a:t>ipsum</a:t>
            </a:r>
            <a:r>
              <a:rPr lang="en-US" sz="2800" b="0" i="0" baseline="0" dirty="0" smtClean="0">
                <a:solidFill>
                  <a:srgbClr val="4C4D50"/>
                </a:solidFill>
                <a:latin typeface="Helvetica Neue"/>
                <a:cs typeface="Helvetica Neue"/>
              </a:rPr>
              <a:t> </a:t>
            </a:r>
            <a:r>
              <a:rPr lang="en-US" sz="2800" b="0" i="0" baseline="0" dirty="0" err="1" smtClean="0">
                <a:solidFill>
                  <a:srgbClr val="4C4D50"/>
                </a:solidFill>
                <a:latin typeface="Helvetica Neue"/>
                <a:cs typeface="Helvetica Neue"/>
              </a:rPr>
              <a:t>valerum</a:t>
            </a:r>
            <a:endParaRPr lang="en-US" sz="2800" b="0" i="0" baseline="0" dirty="0" smtClean="0">
              <a:solidFill>
                <a:srgbClr val="4C4D50"/>
              </a:solidFill>
              <a:latin typeface="Helvetica Neue"/>
              <a:cs typeface="Helvetica Neue"/>
            </a:endParaRPr>
          </a:p>
          <a:p>
            <a:pPr marL="457200" indent="-457200">
              <a:spcAft>
                <a:spcPts val="1800"/>
              </a:spcAft>
              <a:buClr>
                <a:srgbClr val="43ACDA"/>
              </a:buClr>
              <a:buFont typeface="Lucida Grande"/>
              <a:buChar char="+"/>
            </a:pPr>
            <a:r>
              <a:rPr lang="en-US" sz="2800" b="0" i="0" baseline="0" dirty="0" err="1" smtClean="0">
                <a:solidFill>
                  <a:srgbClr val="4C4D50"/>
                </a:solidFill>
                <a:latin typeface="Helvetica Neue"/>
                <a:cs typeface="Helvetica Neue"/>
              </a:rPr>
              <a:t>Donec</a:t>
            </a:r>
            <a:r>
              <a:rPr lang="en-US" sz="2800" b="0" i="0" baseline="0" dirty="0" smtClean="0">
                <a:solidFill>
                  <a:srgbClr val="4C4D50"/>
                </a:solidFill>
                <a:latin typeface="Helvetica Neue"/>
                <a:cs typeface="Helvetica Neue"/>
              </a:rPr>
              <a:t> </a:t>
            </a:r>
            <a:r>
              <a:rPr lang="en-US" sz="2800" b="0" i="0" baseline="0" dirty="0" err="1" smtClean="0">
                <a:solidFill>
                  <a:srgbClr val="4C4D50"/>
                </a:solidFill>
                <a:latin typeface="Helvetica Neue"/>
                <a:cs typeface="Helvetica Neue"/>
              </a:rPr>
              <a:t>rhoncus</a:t>
            </a:r>
            <a:r>
              <a:rPr lang="en-US" sz="2800" b="0" i="0" baseline="0" dirty="0" smtClean="0">
                <a:solidFill>
                  <a:srgbClr val="4C4D50"/>
                </a:solidFill>
                <a:latin typeface="Helvetica Neue"/>
                <a:cs typeface="Helvetica Neue"/>
              </a:rPr>
              <a:t> </a:t>
            </a:r>
            <a:r>
              <a:rPr lang="en-US" sz="2800" b="0" i="0" baseline="0" dirty="0" err="1" smtClean="0">
                <a:solidFill>
                  <a:srgbClr val="4C4D50"/>
                </a:solidFill>
                <a:latin typeface="Helvetica Neue"/>
                <a:cs typeface="Helvetica Neue"/>
              </a:rPr>
              <a:t>eros</a:t>
            </a:r>
            <a:r>
              <a:rPr lang="en-US" sz="2800" b="0" i="0" baseline="0" dirty="0" smtClean="0">
                <a:solidFill>
                  <a:srgbClr val="4C4D50"/>
                </a:solidFill>
                <a:latin typeface="Helvetica Neue"/>
                <a:cs typeface="Helvetica Neue"/>
              </a:rPr>
              <a:t> in </a:t>
            </a:r>
            <a:r>
              <a:rPr lang="en-US" sz="2800" b="0" i="0" baseline="0" dirty="0" err="1" smtClean="0">
                <a:solidFill>
                  <a:srgbClr val="4C4D50"/>
                </a:solidFill>
                <a:latin typeface="Helvetica Neue"/>
                <a:cs typeface="Helvetica Neue"/>
              </a:rPr>
              <a:t>nulla</a:t>
            </a:r>
            <a:r>
              <a:rPr lang="en-US" sz="2800" b="0" i="0" baseline="0" dirty="0" smtClean="0">
                <a:solidFill>
                  <a:srgbClr val="4C4D50"/>
                </a:solidFill>
                <a:latin typeface="Helvetica Neue"/>
                <a:cs typeface="Helvetica Neue"/>
              </a:rPr>
              <a:t> </a:t>
            </a:r>
            <a:r>
              <a:rPr lang="en-US" sz="2800" b="0" i="0" baseline="0" dirty="0" err="1" smtClean="0">
                <a:solidFill>
                  <a:srgbClr val="4C4D50"/>
                </a:solidFill>
                <a:latin typeface="Helvetica Neue"/>
                <a:cs typeface="Helvetica Neue"/>
              </a:rPr>
              <a:t>dapibus</a:t>
            </a:r>
            <a:endParaRPr lang="en-US" sz="2800" b="0" i="0" baseline="0" dirty="0" smtClean="0">
              <a:solidFill>
                <a:srgbClr val="4C4D50"/>
              </a:solidFill>
              <a:latin typeface="Helvetica Neue"/>
              <a:cs typeface="Helvetica Neue"/>
            </a:endParaRPr>
          </a:p>
          <a:p>
            <a:pPr marL="457200" indent="-457200">
              <a:spcAft>
                <a:spcPts val="1800"/>
              </a:spcAft>
              <a:buClr>
                <a:srgbClr val="43ACDA"/>
              </a:buClr>
              <a:buFont typeface="Lucida Grande"/>
              <a:buChar char="+"/>
            </a:pPr>
            <a:r>
              <a:rPr lang="en-US" sz="2800" b="0" i="0" baseline="0" dirty="0" smtClean="0">
                <a:solidFill>
                  <a:srgbClr val="4C4D50"/>
                </a:solidFill>
                <a:latin typeface="Helvetica Neue"/>
                <a:cs typeface="Helvetica Neue"/>
              </a:rPr>
              <a:t>Nam et </a:t>
            </a:r>
            <a:r>
              <a:rPr lang="en-US" sz="2800" b="0" i="0" baseline="0" dirty="0" err="1" smtClean="0">
                <a:solidFill>
                  <a:srgbClr val="4C4D50"/>
                </a:solidFill>
                <a:latin typeface="Helvetica Neue"/>
                <a:cs typeface="Helvetica Neue"/>
              </a:rPr>
              <a:t>velit</a:t>
            </a:r>
            <a:r>
              <a:rPr lang="en-US" sz="2800" b="0" i="0" baseline="0" dirty="0" smtClean="0">
                <a:solidFill>
                  <a:srgbClr val="4C4D50"/>
                </a:solidFill>
                <a:latin typeface="Helvetica Neue"/>
                <a:cs typeface="Helvetica Neue"/>
              </a:rPr>
              <a:t> ac </a:t>
            </a:r>
            <a:r>
              <a:rPr lang="en-US" sz="2800" b="0" i="0" baseline="0" dirty="0" err="1" smtClean="0">
                <a:solidFill>
                  <a:srgbClr val="4C4D50"/>
                </a:solidFill>
                <a:latin typeface="Helvetica Neue"/>
                <a:cs typeface="Helvetica Neue"/>
              </a:rPr>
              <a:t>lectus</a:t>
            </a:r>
            <a:r>
              <a:rPr lang="en-US" sz="2800" b="0" i="0" baseline="0" dirty="0" smtClean="0">
                <a:solidFill>
                  <a:srgbClr val="4C4D50"/>
                </a:solidFill>
                <a:latin typeface="Helvetica Neue"/>
                <a:cs typeface="Helvetica Neue"/>
              </a:rPr>
              <a:t> </a:t>
            </a:r>
            <a:r>
              <a:rPr lang="en-US" sz="2800" b="0" i="0" baseline="0" dirty="0" err="1" smtClean="0">
                <a:solidFill>
                  <a:srgbClr val="4C4D50"/>
                </a:solidFill>
                <a:latin typeface="Helvetica Neue"/>
                <a:cs typeface="Helvetica Neue"/>
              </a:rPr>
              <a:t>iaculis</a:t>
            </a:r>
            <a:r>
              <a:rPr lang="en-US" sz="2800" b="0" i="0" baseline="0" dirty="0" smtClean="0">
                <a:solidFill>
                  <a:srgbClr val="4C4D50"/>
                </a:solidFill>
                <a:latin typeface="Helvetica Neue"/>
                <a:cs typeface="Helvetica Neue"/>
              </a:rPr>
              <a:t> </a:t>
            </a:r>
            <a:r>
              <a:rPr lang="en-US" sz="2800" b="0" i="0" baseline="0" dirty="0" err="1" smtClean="0">
                <a:solidFill>
                  <a:srgbClr val="4C4D50"/>
                </a:solidFill>
                <a:latin typeface="Helvetica Neue"/>
                <a:cs typeface="Helvetica Neue"/>
              </a:rPr>
              <a:t>sollicitudin</a:t>
            </a:r>
            <a:r>
              <a:rPr lang="en-US" sz="2800" b="0" i="0" baseline="0" dirty="0" smtClean="0">
                <a:solidFill>
                  <a:srgbClr val="4C4D50"/>
                </a:solidFill>
                <a:latin typeface="Helvetica Neue"/>
                <a:cs typeface="Helvetica Neue"/>
              </a:rPr>
              <a:t>. In </a:t>
            </a:r>
            <a:r>
              <a:rPr lang="en-US" sz="2800" b="0" i="0" baseline="0" dirty="0" err="1" smtClean="0">
                <a:solidFill>
                  <a:srgbClr val="4C4D50"/>
                </a:solidFill>
                <a:latin typeface="Helvetica Neue"/>
                <a:cs typeface="Helvetica Neue"/>
              </a:rPr>
              <a:t>rutrum</a:t>
            </a:r>
            <a:r>
              <a:rPr lang="en-US" sz="2800" b="0" i="0" baseline="0" dirty="0" smtClean="0">
                <a:solidFill>
                  <a:srgbClr val="4C4D50"/>
                </a:solidFill>
                <a:latin typeface="Helvetica Neue"/>
                <a:cs typeface="Helvetica Neue"/>
              </a:rPr>
              <a:t> </a:t>
            </a:r>
            <a:r>
              <a:rPr lang="en-US" sz="2800" b="0" i="0" baseline="0" dirty="0" err="1" smtClean="0">
                <a:solidFill>
                  <a:srgbClr val="4C4D50"/>
                </a:solidFill>
                <a:latin typeface="Helvetica Neue"/>
                <a:cs typeface="Helvetica Neue"/>
              </a:rPr>
              <a:t>massa</a:t>
            </a:r>
            <a:r>
              <a:rPr lang="en-US" sz="2800" b="0" i="0" baseline="0" dirty="0" smtClean="0">
                <a:solidFill>
                  <a:srgbClr val="4C4D50"/>
                </a:solidFill>
                <a:latin typeface="Helvetica Neue"/>
                <a:cs typeface="Helvetica Neue"/>
              </a:rPr>
              <a:t> </a:t>
            </a:r>
            <a:r>
              <a:rPr lang="en-US" sz="2800" b="0" i="0" baseline="0" dirty="0" err="1" smtClean="0">
                <a:solidFill>
                  <a:srgbClr val="4C4D50"/>
                </a:solidFill>
                <a:latin typeface="Helvetica Neue"/>
                <a:cs typeface="Helvetica Neue"/>
              </a:rPr>
              <a:t>vel</a:t>
            </a:r>
            <a:r>
              <a:rPr lang="en-US" sz="2800" b="0" i="0" baseline="0" dirty="0" smtClean="0">
                <a:solidFill>
                  <a:srgbClr val="4C4D50"/>
                </a:solidFill>
                <a:latin typeface="Helvetica Neue"/>
                <a:cs typeface="Helvetica Neue"/>
              </a:rPr>
              <a:t> nisi </a:t>
            </a:r>
            <a:r>
              <a:rPr lang="en-US" sz="2800" b="0" i="0" baseline="0" dirty="0" err="1" smtClean="0">
                <a:solidFill>
                  <a:srgbClr val="4C4D50"/>
                </a:solidFill>
                <a:latin typeface="Helvetica Neue"/>
                <a:cs typeface="Helvetica Neue"/>
              </a:rPr>
              <a:t>luctus</a:t>
            </a:r>
            <a:r>
              <a:rPr lang="en-US" sz="2800" b="0" i="0" baseline="0" dirty="0" smtClean="0">
                <a:solidFill>
                  <a:srgbClr val="4C4D50"/>
                </a:solidFill>
                <a:latin typeface="Helvetica Neue"/>
                <a:cs typeface="Helvetica Neue"/>
              </a:rPr>
              <a:t> </a:t>
            </a:r>
            <a:r>
              <a:rPr lang="en-US" sz="2800" b="0" i="0" baseline="0" dirty="0" err="1" smtClean="0">
                <a:solidFill>
                  <a:srgbClr val="4C4D50"/>
                </a:solidFill>
                <a:latin typeface="Helvetica Neue"/>
                <a:cs typeface="Helvetica Neue"/>
              </a:rPr>
              <a:t>consequat</a:t>
            </a:r>
            <a:r>
              <a:rPr lang="en-US" sz="2800" b="0" i="0" baseline="0" dirty="0" smtClean="0">
                <a:solidFill>
                  <a:srgbClr val="4C4D50"/>
                </a:solidFill>
                <a:latin typeface="Helvetica Neue"/>
                <a:cs typeface="Helvetica Neue"/>
              </a:rPr>
              <a:t>. </a:t>
            </a:r>
          </a:p>
          <a:p>
            <a:endParaRPr lang="en-US" sz="2800" b="0" i="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1787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hotoBacking-r.png"/>
          <p:cNvPicPr>
            <a:picLocks noChangeAspect="1"/>
          </p:cNvPicPr>
          <p:nvPr/>
        </p:nvPicPr>
        <p:blipFill>
          <a:blip r:embed="rId2"/>
          <a:srcRect l="17353" t="9412" r="17500" b="32353"/>
          <a:stretch>
            <a:fillRect/>
          </a:stretch>
        </p:blipFill>
        <p:spPr>
          <a:xfrm>
            <a:off x="1586753" y="645459"/>
            <a:ext cx="5957047" cy="399377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7F68C685-B56C-7345-B630-BD5E858A3C45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D7A6C75E-F0BB-9C4A-B751-E53F84F432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4435" y="4953000"/>
            <a:ext cx="8095130" cy="857250"/>
          </a:xfrm>
        </p:spPr>
        <p:txBody>
          <a:bodyPr anchor="b" anchorCtr="0">
            <a:noAutofit/>
          </a:bodyPr>
          <a:lstStyle>
            <a:lvl1pPr>
              <a:defRPr sz="54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435" y="5791200"/>
            <a:ext cx="8095130" cy="50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764792" y="804672"/>
            <a:ext cx="5638800" cy="3657600"/>
          </a:xfrm>
        </p:spPr>
        <p:txBody>
          <a:bodyPr/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818" y="2514600"/>
            <a:ext cx="8162365" cy="914400"/>
          </a:xfrm>
        </p:spPr>
        <p:txBody>
          <a:bodyPr anchor="b" anchorCtr="0"/>
          <a:lstStyle>
            <a:lvl1pPr algn="ctr">
              <a:defRPr sz="5400" b="0" cap="none" baseline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818" y="3429000"/>
            <a:ext cx="8162365" cy="70100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F68C685-B56C-7345-B630-BD5E858A3C45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7A6C75E-F0BB-9C4A-B751-E53F84F432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C685-B56C-7345-B630-BD5E858A3C45}" type="datetimeFigureOut">
              <a:rPr lang="en-US" smtClean="0"/>
              <a:t>7/31/14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C75E-F0BB-9C4A-B751-E53F84F4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98613"/>
            <a:ext cx="3773488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174875"/>
            <a:ext cx="3773488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98613"/>
            <a:ext cx="3776472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776472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C685-B56C-7345-B630-BD5E858A3C45}" type="datetimeFigureOut">
              <a:rPr lang="en-US" smtClean="0"/>
              <a:t>7/31/14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C75E-F0BB-9C4A-B751-E53F84F4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C685-B56C-7345-B630-BD5E858A3C45}" type="datetimeFigureOut">
              <a:rPr lang="en-US" smtClean="0"/>
              <a:t>7/31/14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C75E-F0BB-9C4A-B751-E53F84F432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4170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C685-B56C-7345-B630-BD5E858A3C45}" type="datetimeFigureOut">
              <a:rPr lang="en-US" smtClean="0"/>
              <a:t>7/31/14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C75E-F0BB-9C4A-B751-E53F84F432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C685-B56C-7345-B630-BD5E858A3C45}" type="datetimeFigureOut">
              <a:rPr lang="en-US" smtClean="0"/>
              <a:t>7/31/14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C75E-F0BB-9C4A-B751-E53F84F4320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6141" y="314979"/>
            <a:ext cx="769171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6141" y="1586753"/>
            <a:ext cx="7691719" cy="457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F68C685-B56C-7345-B630-BD5E858A3C45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A6C75E-F0BB-9C4A-B751-E53F84F432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797" r:id="rId16"/>
    <p:sldLayoutId id="2147483782" r:id="rId17"/>
    <p:sldLayoutId id="2147483780" r:id="rId18"/>
    <p:sldLayoutId id="2147483781" r:id="rId19"/>
    <p:sldLayoutId id="2147483783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400"/>
        </a:spcBef>
        <a:buSzPct val="90000"/>
        <a:buFont typeface="Wingdings" pitchFamily="2" charset="2"/>
        <a:buChar char="v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3650" indent="-349250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33655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946275" indent="-346075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785394" y="606650"/>
            <a:ext cx="5569614" cy="3601990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bg1"/>
                </a:solidFill>
                <a:latin typeface="Arial"/>
                <a:cs typeface="Arial"/>
              </a:rPr>
              <a:t>Capacity Building for Asia Pacific Internet Community </a:t>
            </a:r>
            <a:r>
              <a:rPr lang="en-US" sz="3600" b="1" dirty="0" smtClean="0">
                <a:solidFill>
                  <a:schemeClr val="bg1"/>
                </a:solidFill>
                <a:latin typeface="Arial"/>
                <a:cs typeface="Arial"/>
              </a:rPr>
              <a:t/>
            </a:r>
            <a:br>
              <a:rPr lang="en-US" sz="3600" b="1" dirty="0" smtClean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3600" dirty="0" smtClean="0">
                <a:solidFill>
                  <a:schemeClr val="bg1"/>
                </a:solidFill>
                <a:latin typeface="Arial"/>
                <a:cs typeface="Arial"/>
              </a:rPr>
              <a:t>Programs, Initiatives &amp; Development</a:t>
            </a:r>
            <a:endParaRPr lang="en-US" sz="3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709569" y="5161712"/>
            <a:ext cx="5724862" cy="10072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effectLst/>
              </a:rPr>
              <a:t>Workshop Proposal 15, </a:t>
            </a:r>
            <a:r>
              <a:rPr lang="en-US" b="1" dirty="0" err="1" smtClean="0">
                <a:solidFill>
                  <a:schemeClr val="tx1"/>
                </a:solidFill>
                <a:effectLst/>
              </a:rPr>
              <a:t>APrIGF</a:t>
            </a:r>
            <a:endParaRPr lang="en-US" b="1" dirty="0" smtClean="0">
              <a:solidFill>
                <a:schemeClr val="tx1"/>
              </a:solidFill>
              <a:effectLst/>
            </a:endParaRPr>
          </a:p>
          <a:p>
            <a:r>
              <a:rPr lang="en-US" b="1" dirty="0" smtClean="0">
                <a:solidFill>
                  <a:schemeClr val="tx1"/>
                </a:solidFill>
                <a:effectLst/>
              </a:rPr>
              <a:t>5 </a:t>
            </a:r>
            <a:r>
              <a:rPr lang="en-US" b="1" dirty="0">
                <a:solidFill>
                  <a:schemeClr val="tx1"/>
                </a:solidFill>
                <a:effectLst/>
              </a:rPr>
              <a:t>August 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>2014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104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141" y="161540"/>
            <a:ext cx="7691719" cy="11430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993" y="1586753"/>
            <a:ext cx="8416555" cy="4571999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b="1" dirty="0" smtClean="0"/>
              <a:t>Overview of Capacity Building for Asia Pacific region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Confirmation of Terms of Reference (</a:t>
            </a:r>
            <a:r>
              <a:rPr lang="en-US" b="1" dirty="0" err="1" smtClean="0"/>
              <a:t>ToR</a:t>
            </a:r>
            <a:r>
              <a:rPr lang="en-US" b="1" dirty="0" smtClean="0"/>
              <a:t>) for Asia Pacific Internet Leadership Program (APILP – working name)</a:t>
            </a:r>
          </a:p>
          <a:p>
            <a:pPr lvl="1"/>
            <a:r>
              <a:rPr lang="en-US" sz="2000" b="1" dirty="0" smtClean="0"/>
              <a:t>Objectives and </a:t>
            </a:r>
            <a:r>
              <a:rPr lang="en-US" sz="2000" b="1" dirty="0"/>
              <a:t>O</a:t>
            </a:r>
            <a:r>
              <a:rPr lang="en-US" sz="2000" b="1" dirty="0" smtClean="0"/>
              <a:t>utput </a:t>
            </a:r>
          </a:p>
          <a:p>
            <a:pPr lvl="1"/>
            <a:r>
              <a:rPr lang="en-US" sz="2000" b="1" dirty="0" smtClean="0"/>
              <a:t>Target </a:t>
            </a:r>
            <a:r>
              <a:rPr lang="en-US" sz="2000" b="1" dirty="0"/>
              <a:t>Audience</a:t>
            </a:r>
          </a:p>
          <a:p>
            <a:pPr lvl="1"/>
            <a:r>
              <a:rPr lang="en-US" sz="2000" b="1" dirty="0" smtClean="0"/>
              <a:t>Funding and support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Work Plan Discussion</a:t>
            </a:r>
          </a:p>
          <a:p>
            <a:pPr lvl="1"/>
            <a:r>
              <a:rPr lang="en-US" b="1" dirty="0" smtClean="0"/>
              <a:t>Proposal for 2</a:t>
            </a:r>
            <a:r>
              <a:rPr lang="en-US" b="1" baseline="30000" dirty="0" smtClean="0"/>
              <a:t>nd</a:t>
            </a:r>
            <a:r>
              <a:rPr lang="en-US" b="1" dirty="0" smtClean="0"/>
              <a:t> APILP</a:t>
            </a:r>
          </a:p>
          <a:p>
            <a:pPr lvl="1"/>
            <a:r>
              <a:rPr lang="en-US" b="1" dirty="0" smtClean="0"/>
              <a:t>Future directions and working group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C75E-F0BB-9C4A-B751-E53F84F432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78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05519" y="2499671"/>
            <a:ext cx="7691719" cy="1143000"/>
          </a:xfrm>
        </p:spPr>
        <p:txBody>
          <a:bodyPr/>
          <a:lstStyle/>
          <a:p>
            <a:r>
              <a:rPr lang="en-US" dirty="0" smtClean="0"/>
              <a:t>For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C75E-F0BB-9C4A-B751-E53F84F432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2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141" y="-77607"/>
            <a:ext cx="7691719" cy="1143000"/>
          </a:xfrm>
        </p:spPr>
        <p:txBody>
          <a:bodyPr/>
          <a:lstStyle/>
          <a:p>
            <a:r>
              <a:rPr lang="en-US" dirty="0" smtClean="0"/>
              <a:t>IEEE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1023658"/>
            <a:ext cx="7691719" cy="5697817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Background</a:t>
            </a:r>
            <a:endParaRPr lang="en-US" dirty="0"/>
          </a:p>
          <a:p>
            <a:pPr lvl="1"/>
            <a:r>
              <a:rPr lang="en-US" dirty="0" smtClean="0"/>
              <a:t>IEEE’s survey findings (May 2014): </a:t>
            </a:r>
            <a:r>
              <a:rPr lang="en-US" dirty="0" err="1" smtClean="0"/>
              <a:t>Cybersecurity</a:t>
            </a:r>
            <a:r>
              <a:rPr lang="en-US" dirty="0" smtClean="0"/>
              <a:t> identified as a very important training by </a:t>
            </a:r>
            <a:r>
              <a:rPr lang="en-US" dirty="0"/>
              <a:t>young working professionals.</a:t>
            </a:r>
          </a:p>
          <a:p>
            <a:r>
              <a:rPr lang="en-US" b="1" dirty="0" smtClean="0"/>
              <a:t>Proposed Training Course</a:t>
            </a:r>
            <a:endParaRPr lang="en-US" dirty="0"/>
          </a:p>
          <a:p>
            <a:pPr lvl="1"/>
            <a:r>
              <a:rPr lang="en-US" dirty="0"/>
              <a:t>Computer </a:t>
            </a:r>
            <a:r>
              <a:rPr lang="en-US" dirty="0" smtClean="0"/>
              <a:t>Forensics; or</a:t>
            </a:r>
            <a:r>
              <a:rPr lang="en-US" dirty="0"/>
              <a:t> </a:t>
            </a:r>
            <a:r>
              <a:rPr lang="en-US" dirty="0" smtClean="0"/>
              <a:t>Ethical </a:t>
            </a:r>
            <a:r>
              <a:rPr lang="en-US" dirty="0"/>
              <a:t>Hacking and </a:t>
            </a:r>
            <a:r>
              <a:rPr lang="en-US" dirty="0" err="1"/>
              <a:t>Defence</a:t>
            </a:r>
            <a:endParaRPr lang="en-US" dirty="0"/>
          </a:p>
          <a:p>
            <a:r>
              <a:rPr lang="en-US" b="1" dirty="0" smtClean="0"/>
              <a:t>Mode of Training </a:t>
            </a:r>
          </a:p>
          <a:p>
            <a:pPr lvl="1"/>
            <a:r>
              <a:rPr lang="en-US" dirty="0" smtClean="0"/>
              <a:t>1 month online and 2 full days of f-2-f workshop</a:t>
            </a:r>
          </a:p>
          <a:p>
            <a:r>
              <a:rPr lang="en-US" b="1" dirty="0" smtClean="0"/>
              <a:t>Training location and timing</a:t>
            </a:r>
          </a:p>
          <a:p>
            <a:pPr lvl="1"/>
            <a:r>
              <a:rPr lang="en-US" dirty="0" smtClean="0"/>
              <a:t>Singapore, Q1 2015 (tentative)</a:t>
            </a:r>
          </a:p>
          <a:p>
            <a:r>
              <a:rPr lang="en-US" b="1" dirty="0" smtClean="0"/>
              <a:t>Fees and other details to be determined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C75E-F0BB-9C4A-B751-E53F84F432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03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933" y="239147"/>
            <a:ext cx="8278057" cy="1143000"/>
          </a:xfrm>
        </p:spPr>
        <p:txBody>
          <a:bodyPr/>
          <a:lstStyle/>
          <a:p>
            <a:r>
              <a:rPr lang="en-US" sz="2800" b="1" dirty="0" smtClean="0"/>
              <a:t>Current members in [</a:t>
            </a:r>
            <a:r>
              <a:rPr lang="en-US" sz="2800" b="1" dirty="0" err="1" smtClean="0"/>
              <a:t>APILP_discuss</a:t>
            </a:r>
            <a:r>
              <a:rPr lang="en-US" sz="2800" b="1" dirty="0" smtClean="0"/>
              <a:t>] mailing list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C75E-F0BB-9C4A-B751-E53F84F4320E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1686656"/>
            <a:ext cx="4572000" cy="440428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15 Leo </a:t>
            </a:r>
            <a:r>
              <a:rPr lang="en-US" dirty="0" err="1"/>
              <a:t>Hwa</a:t>
            </a:r>
            <a:r>
              <a:rPr lang="en-US" dirty="0"/>
              <a:t> Chiang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16 Peter </a:t>
            </a:r>
            <a:r>
              <a:rPr lang="en-US" dirty="0" err="1"/>
              <a:t>Dengate</a:t>
            </a:r>
            <a:r>
              <a:rPr lang="en-US" dirty="0"/>
              <a:t> Thrush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17 </a:t>
            </a:r>
            <a:r>
              <a:rPr lang="en-US" dirty="0" err="1"/>
              <a:t>Ching</a:t>
            </a:r>
            <a:r>
              <a:rPr lang="en-US" dirty="0"/>
              <a:t> </a:t>
            </a:r>
            <a:r>
              <a:rPr lang="en-US" dirty="0" err="1"/>
              <a:t>Chiao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18 </a:t>
            </a:r>
            <a:r>
              <a:rPr lang="en-US" dirty="0" err="1"/>
              <a:t>Kilnam</a:t>
            </a:r>
            <a:r>
              <a:rPr lang="en-US" dirty="0"/>
              <a:t> Chon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19 Don Hollander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20 Cheryl- Landon Orr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21 Pablo </a:t>
            </a:r>
            <a:r>
              <a:rPr lang="en-US" dirty="0" err="1"/>
              <a:t>HInosa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22 </a:t>
            </a:r>
            <a:r>
              <a:rPr lang="en-US" dirty="0" err="1"/>
              <a:t>Rajnesh</a:t>
            </a:r>
            <a:r>
              <a:rPr lang="en-US" dirty="0"/>
              <a:t> Singh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23 </a:t>
            </a:r>
            <a:r>
              <a:rPr lang="en-US" dirty="0" err="1"/>
              <a:t>Gihan</a:t>
            </a:r>
            <a:r>
              <a:rPr lang="en-US" dirty="0"/>
              <a:t> Dias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24 </a:t>
            </a:r>
            <a:r>
              <a:rPr lang="en-US" dirty="0" err="1"/>
              <a:t>Kuek</a:t>
            </a:r>
            <a:r>
              <a:rPr lang="en-US" dirty="0"/>
              <a:t> Yu-Chuang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25 </a:t>
            </a:r>
            <a:r>
              <a:rPr lang="en-US" dirty="0" err="1"/>
              <a:t>Champika</a:t>
            </a:r>
            <a:r>
              <a:rPr lang="en-US" dirty="0"/>
              <a:t> </a:t>
            </a:r>
            <a:r>
              <a:rPr lang="en-US" dirty="0" err="1"/>
              <a:t>Wijayatunga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26 Kelvin Wong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27 </a:t>
            </a:r>
            <a:r>
              <a:rPr lang="en-US" dirty="0" err="1"/>
              <a:t>Jia</a:t>
            </a:r>
            <a:r>
              <a:rPr lang="en-US" dirty="0"/>
              <a:t> </a:t>
            </a:r>
            <a:r>
              <a:rPr lang="en-US" dirty="0" err="1"/>
              <a:t>Rong</a:t>
            </a:r>
            <a:r>
              <a:rPr lang="en-US" dirty="0"/>
              <a:t> Low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6141" y="1323409"/>
            <a:ext cx="4572000" cy="506908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1 Louise </a:t>
            </a:r>
            <a:r>
              <a:rPr lang="en-US" dirty="0" err="1"/>
              <a:t>Nasak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2 </a:t>
            </a:r>
            <a:r>
              <a:rPr lang="en-US" dirty="0" err="1"/>
              <a:t>Srinivas</a:t>
            </a:r>
            <a:r>
              <a:rPr lang="en-US" dirty="0"/>
              <a:t> </a:t>
            </a:r>
            <a:r>
              <a:rPr lang="en-US" dirty="0" err="1"/>
              <a:t>Chendi</a:t>
            </a:r>
            <a:r>
              <a:rPr lang="en-US" dirty="0"/>
              <a:t>, Sunny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3 Duncan Macintosh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4 Paul Wilson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5 </a:t>
            </a:r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Govind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6 K.B </a:t>
            </a:r>
            <a:r>
              <a:rPr lang="en-US" dirty="0" err="1"/>
              <a:t>Narayamah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7 Rajiv Kumar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8 </a:t>
            </a:r>
            <a:r>
              <a:rPr lang="en-US" dirty="0" err="1"/>
              <a:t>Edmon</a:t>
            </a:r>
            <a:r>
              <a:rPr lang="en-US" dirty="0"/>
              <a:t> Chung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9 </a:t>
            </a:r>
            <a:r>
              <a:rPr lang="en-US" dirty="0" err="1"/>
              <a:t>Yannis</a:t>
            </a:r>
            <a:r>
              <a:rPr lang="en-US" dirty="0"/>
              <a:t> Li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10 Y.J Park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11 </a:t>
            </a:r>
            <a:r>
              <a:rPr lang="en-US" dirty="0" err="1"/>
              <a:t>Ang</a:t>
            </a:r>
            <a:r>
              <a:rPr lang="en-US" dirty="0"/>
              <a:t> </a:t>
            </a:r>
            <a:r>
              <a:rPr lang="en-US" dirty="0" err="1"/>
              <a:t>Peng</a:t>
            </a:r>
            <a:r>
              <a:rPr lang="en-US" dirty="0"/>
              <a:t> </a:t>
            </a:r>
            <a:r>
              <a:rPr lang="en-US" dirty="0" err="1"/>
              <a:t>Hwa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12 </a:t>
            </a:r>
            <a:r>
              <a:rPr lang="en-US" dirty="0" err="1"/>
              <a:t>Xue</a:t>
            </a:r>
            <a:r>
              <a:rPr lang="en-US" dirty="0"/>
              <a:t> Hong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13 </a:t>
            </a:r>
            <a:r>
              <a:rPr lang="en-US" dirty="0" err="1"/>
              <a:t>Suhaidi</a:t>
            </a:r>
            <a:r>
              <a:rPr lang="en-US" dirty="0"/>
              <a:t> Hassan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14 Jahangir </a:t>
            </a:r>
            <a:r>
              <a:rPr lang="en-US" dirty="0" err="1"/>
              <a:t>Hossain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246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Venture">
  <a:themeElements>
    <a:clrScheme name="Ventur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Venture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Ven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76200" dist="25400" dir="13500000">
              <a:srgbClr val="4B4B4B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shade val="10000"/>
                <a:alpha val="30000"/>
                <a:satMod val="60000"/>
              </a:schemeClr>
              <a:schemeClr val="phClr">
                <a:tint val="20000"/>
                <a:alpha val="5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Venture.thmx</Template>
  <TotalTime>1251</TotalTime>
  <Words>238</Words>
  <Application>Microsoft Macintosh PowerPoint</Application>
  <PresentationFormat>On-screen Show (4:3)</PresentationFormat>
  <Paragraphs>56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Venture</vt:lpstr>
      <vt:lpstr>Capacity Building for Asia Pacific Internet Community  Programs, Initiatives &amp; Development</vt:lpstr>
      <vt:lpstr>Agenda</vt:lpstr>
      <vt:lpstr>For discussion</vt:lpstr>
      <vt:lpstr>IEEE proposal</vt:lpstr>
      <vt:lpstr>Current members in [APILP_discuss] mailing list</vt:lpstr>
    </vt:vector>
  </TitlesOfParts>
  <Company>ICANN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 Pacific  Internet Leadership Program</dc:title>
  <dc:creator>Kelvin Wong</dc:creator>
  <cp:lastModifiedBy>Kelvin Wong</cp:lastModifiedBy>
  <cp:revision>12</cp:revision>
  <dcterms:created xsi:type="dcterms:W3CDTF">2014-07-31T05:36:03Z</dcterms:created>
  <dcterms:modified xsi:type="dcterms:W3CDTF">2014-08-01T02:27:42Z</dcterms:modified>
</cp:coreProperties>
</file>